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 bookmarkIdSeed="2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8" r:id="rId2"/>
    <p:sldId id="259" r:id="rId3"/>
    <p:sldId id="267" r:id="rId4"/>
    <p:sldId id="264" r:id="rId5"/>
    <p:sldId id="265" r:id="rId6"/>
    <p:sldId id="266" r:id="rId7"/>
  </p:sldIdLst>
  <p:sldSz cx="9144000" cy="6858000" type="screen4x3"/>
  <p:notesSz cx="6858000" cy="9144000"/>
  <p:embeddedFontLst>
    <p:embeddedFont>
      <p:font typeface="TUM Neue Helvetica 55 Regular" pitchFamily="34" charset="0"/>
      <p:regular r:id="rId10"/>
      <p:bold r:id="rId11"/>
      <p:italic r:id="rId12"/>
      <p:boldItalic r:id="rId13"/>
    </p:embeddedFont>
  </p:embeddedFont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3CF"/>
    <a:srgbClr val="00B0F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821" autoAdjust="0"/>
  </p:normalViewPr>
  <p:slideViewPr>
    <p:cSldViewPr>
      <p:cViewPr varScale="1">
        <p:scale>
          <a:sx n="132" d="100"/>
          <a:sy n="132" d="100"/>
        </p:scale>
        <p:origin x="-1014" y="-90"/>
      </p:cViewPr>
      <p:guideLst>
        <p:guide orient="horz" pos="2592"/>
        <p:guide orient="horz" pos="3929"/>
        <p:guide orient="horz" pos="1207"/>
        <p:guide orient="horz" pos="572"/>
        <p:guide orient="horz" pos="1104"/>
        <p:guide pos="2880"/>
        <p:guide pos="192"/>
        <p:guide pos="555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10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2289E6-F252-477E-AF2C-93FA2C125F6F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135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3B3E8C0-7B73-4E0A-BC22-88B120A5D493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331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3E8C0-7B73-4E0A-BC22-88B120A5D493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9" descr="master bg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323850" y="1916113"/>
            <a:ext cx="8496300" cy="1206500"/>
          </a:xfrm>
        </p:spPr>
        <p:txBody>
          <a:bodyPr anchor="ctr"/>
          <a:lstStyle>
            <a:lvl1pPr algn="ctr"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429000"/>
            <a:ext cx="8496300" cy="21590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 smtClean="0"/>
              <a:t>Click to edit Master subtitle style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08050"/>
            <a:ext cx="8515350" cy="84455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916113"/>
            <a:ext cx="8515350" cy="432117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1EBCF-E338-4847-B53B-BCA558F4B10F}" type="datetime1">
              <a:rPr lang="de-DE" smtClean="0"/>
              <a:t>26.10.2012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Course: Project Management and Software Development for Medical Applications, WS2012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CFC4C98-ADB1-44EE-95EE-88147F4E318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29238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908050"/>
            <a:ext cx="6238875" cy="5329238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342C5-AB71-4EF2-AE52-93311287A423}" type="datetime1">
              <a:rPr lang="de-DE" smtClean="0"/>
              <a:t>26.10.2012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Course: Project Management and Software Development for Medical Applications, WS2012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359651-6DC7-4BD5-9077-25F344F343B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08050"/>
            <a:ext cx="8515350" cy="84455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16113"/>
            <a:ext cx="8515350" cy="4321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DCA2B-711E-48E7-A172-8FAFCC9CB8CF}" type="datetime1">
              <a:rPr lang="de-DE" smtClean="0"/>
              <a:t>26.10.2012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Course: Project Management and Software Development for Medical Applications, WS2012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5D55F15-417C-4937-AC87-E2A790F53A8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29FDA-CB10-49E3-837D-641A5A0D034B}" type="datetime1">
              <a:rPr lang="de-DE" smtClean="0"/>
              <a:t>26.10.2012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Course: Project Management and Software Development for Medical Applications, WS2012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2EA69AB-10AC-47B2-801B-976B09B4E75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84455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916113"/>
            <a:ext cx="4171950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171950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69E5A-B89C-4FC4-929D-52225D77C8B4}" type="datetime1">
              <a:rPr lang="de-DE" smtClean="0"/>
              <a:t>26.10.2012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Course: Project Management and Software Development for Medical Applications, WS2012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3FE86D-4AB3-4C16-8E8C-5E41DEF65DD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050"/>
            <a:ext cx="8229600" cy="7683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4040188" cy="37988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526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7988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A7FDA-3BCD-4302-ABA3-3049E181BA12}" type="datetime1">
              <a:rPr lang="de-DE" smtClean="0"/>
              <a:t>26.10.2012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Course: Project Management and Software Development for Medical Applications, WS2012</a:t>
            </a:r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7824827-AB87-4419-81D3-62378FEDC7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08050"/>
            <a:ext cx="8515350" cy="84455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64CD5-FA5F-4689-90A5-75F3153BA1E0}" type="datetime1">
              <a:rPr lang="de-DE" smtClean="0"/>
              <a:t>26.10.2012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Course: Project Management and Software Development for Medical Applications, WS2012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30B940D-1214-4964-9744-72AA00E3A32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6BAD8-6D06-41A2-9DCD-FEFA6FE7FC6B}" type="datetime1">
              <a:rPr lang="de-DE" smtClean="0"/>
              <a:t>26.10.2012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Course: Project Management and Software Development for Medical Applications, WS2012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179FC4-7033-43EF-8DDD-6ACCF158B7E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08050"/>
            <a:ext cx="3160713" cy="8445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08050"/>
            <a:ext cx="5245100" cy="53292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1916112"/>
            <a:ext cx="3160713" cy="43211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1ED45-5899-461D-A6FC-1776A9AD82E1}" type="datetime1">
              <a:rPr lang="de-DE" smtClean="0"/>
              <a:t>26.10.2012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Course: Project Management and Software Development for Medical Applications, WS2012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07F61E-96AD-401E-B2A0-25841A29C3C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84346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908049"/>
            <a:ext cx="8515350" cy="3819525"/>
          </a:xfrm>
        </p:spPr>
        <p:txBody>
          <a:bodyPr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41020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264DB-2343-437A-904B-5E50EF77D691}" type="datetime1">
              <a:rPr lang="de-DE" smtClean="0"/>
              <a:t>26.10.2012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Course: Project Management and Software Development for Medical Applications, WS2012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152C28-E9FC-435E-8753-486BE10767E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9" descr="master bg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908050"/>
            <a:ext cx="8515350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Mastertitelformat bearbeiten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916113"/>
            <a:ext cx="85153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61175" y="6477000"/>
            <a:ext cx="1368425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100" smtClean="0">
                <a:solidFill>
                  <a:srgbClr val="0073CF"/>
                </a:solidFill>
                <a:latin typeface="+mn-lt"/>
              </a:defRPr>
            </a:lvl1pPr>
          </a:lstStyle>
          <a:p>
            <a:pPr>
              <a:defRPr/>
            </a:pPr>
            <a:fld id="{2A161C1D-D5C9-48B8-A922-75E10AACE2F4}" type="datetime1">
              <a:rPr lang="de-DE" smtClean="0"/>
              <a:pPr>
                <a:defRPr/>
              </a:pPr>
              <a:t>26.10.2012</a:t>
            </a:fld>
            <a:endParaRPr lang="de-DE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477000"/>
            <a:ext cx="6546166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100">
                <a:solidFill>
                  <a:srgbClr val="0073CF"/>
                </a:solidFill>
                <a:latin typeface="+mn-lt"/>
              </a:defRPr>
            </a:lvl1pPr>
          </a:lstStyle>
          <a:p>
            <a:r>
              <a:rPr lang="en-US" dirty="0" smtClean="0"/>
              <a:t>Lab Course: Project Management and Software Development for Medical Applications, WS2012</a:t>
            </a:r>
            <a:endParaRPr lang="de-DE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77000"/>
            <a:ext cx="576262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100">
                <a:solidFill>
                  <a:srgbClr val="0073CF"/>
                </a:solidFill>
                <a:latin typeface="+mn-lt"/>
              </a:defRPr>
            </a:lvl1pPr>
          </a:lstStyle>
          <a:p>
            <a:pPr>
              <a:defRPr/>
            </a:pPr>
            <a:fld id="{ABAF9ECA-2CAF-4C95-BE18-928C862E4A0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TUM Neue Helvetica 55 Regular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TUM Neue Helvetica 55 Regular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TUM Neue Helvetica 55 Regular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TUM Neue Helvetica 55 Regular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TUM Neue Helvetica 55 Regular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TUM Neue Helvetica 55 Regular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TUM Neue Helvetica 55 Regular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TUM Neue Helvetica 55 Regular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333333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Your </a:t>
            </a:r>
            <a:r>
              <a:rPr lang="en-US" dirty="0" smtClean="0">
                <a:solidFill>
                  <a:schemeClr val="accent1"/>
                </a:solidFill>
              </a:rPr>
              <a:t>Project</a:t>
            </a:r>
            <a:r>
              <a:rPr lang="en-US" dirty="0" smtClean="0"/>
              <a:t> Title Here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04800" y="3429000"/>
            <a:ext cx="8515350" cy="2808288"/>
          </a:xfrm>
        </p:spPr>
        <p:txBody>
          <a:bodyPr/>
          <a:lstStyle/>
          <a:p>
            <a:r>
              <a:rPr lang="en-US" sz="1400" dirty="0"/>
              <a:t>Lab Course / Praktikum: </a:t>
            </a:r>
            <a:r>
              <a:rPr lang="en-US" sz="1400" dirty="0" smtClean="0"/>
              <a:t>Winter Semester 2012/2013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dirty="0"/>
              <a:t>Project Management and Software Development for Medical </a:t>
            </a:r>
            <a:r>
              <a:rPr lang="en-US" dirty="0" smtClean="0"/>
              <a:t>Applications</a:t>
            </a:r>
          </a:p>
          <a:p>
            <a:endParaRPr lang="en-US" dirty="0"/>
          </a:p>
          <a:p>
            <a:r>
              <a:rPr lang="en-US" dirty="0" smtClean="0">
                <a:solidFill>
                  <a:schemeClr val="accent1"/>
                </a:solidFill>
              </a:rPr>
              <a:t>Your Name Here</a:t>
            </a:r>
          </a:p>
          <a:p>
            <a:endParaRPr lang="en-US" dirty="0"/>
          </a:p>
          <a:p>
            <a:r>
              <a:rPr lang="en-US" dirty="0" smtClean="0"/>
              <a:t>Supervised by: </a:t>
            </a:r>
            <a:r>
              <a:rPr lang="en-US" dirty="0" smtClean="0">
                <a:solidFill>
                  <a:schemeClr val="accent1"/>
                </a:solidFill>
              </a:rPr>
              <a:t>Supervisor Name Here</a:t>
            </a:r>
          </a:p>
          <a:p>
            <a:endParaRPr lang="en-US" dirty="0"/>
          </a:p>
          <a:p>
            <a:r>
              <a:rPr lang="en-US" dirty="0"/>
              <a:t>Computer Aided Medical Procedures (CAMP), </a:t>
            </a:r>
            <a:br>
              <a:rPr lang="en-US" dirty="0"/>
            </a:br>
            <a:r>
              <a:rPr lang="en-US" dirty="0"/>
              <a:t>Technische Universität München</a:t>
            </a:r>
          </a:p>
        </p:txBody>
      </p:sp>
    </p:spTree>
    <p:extLst>
      <p:ext uri="{BB962C8B-B14F-4D97-AF65-F5344CB8AC3E}">
        <p14:creationId xmlns:p14="http://schemas.microsoft.com/office/powerpoint/2010/main" val="192048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short background about the work and explain the goal of this project</a:t>
            </a:r>
          </a:p>
          <a:p>
            <a:endParaRPr lang="en-US" dirty="0" smtClean="0"/>
          </a:p>
          <a:p>
            <a:r>
              <a:rPr lang="en-US" dirty="0" smtClean="0"/>
              <a:t>Motivate the audience and tell why this work is important</a:t>
            </a:r>
          </a:p>
          <a:p>
            <a:endParaRPr lang="en-US" dirty="0" smtClean="0"/>
          </a:p>
          <a:p>
            <a:r>
              <a:rPr lang="en-US" dirty="0" smtClean="0"/>
              <a:t>Tell us about previous works in this direction (if there is any, </a:t>
            </a:r>
            <a:r>
              <a:rPr lang="en-US" dirty="0" smtClean="0"/>
              <a:t>try to </a:t>
            </a:r>
            <a:r>
              <a:rPr lang="en-US" dirty="0" smtClean="0"/>
              <a:t>find out!)</a:t>
            </a:r>
          </a:p>
          <a:p>
            <a:endParaRPr lang="en-US" dirty="0" smtClean="0"/>
          </a:p>
          <a:p>
            <a:r>
              <a:rPr lang="en-US" dirty="0" smtClean="0"/>
              <a:t>And yes, you should fit all these in one slide! </a:t>
            </a:r>
            <a:r>
              <a:rPr lang="en-US" dirty="0" smtClean="0"/>
              <a:t>So </a:t>
            </a:r>
            <a:r>
              <a:rPr lang="en-US" dirty="0" smtClean="0"/>
              <a:t>pick the highlights.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Lab Course: Project Management and Software Development for Medical Applications, WS2012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5F15-417C-4937-AC87-E2A790F53A89}" type="slidenum">
              <a:rPr lang="de-DE" smtClean="0"/>
              <a:pPr/>
              <a:t>2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final software should meet </a:t>
            </a:r>
            <a:r>
              <a:rPr lang="en-US" dirty="0" smtClean="0"/>
              <a:t>the following </a:t>
            </a:r>
            <a:r>
              <a:rPr lang="en-US" dirty="0" smtClean="0"/>
              <a:t>constraints</a:t>
            </a:r>
          </a:p>
          <a:p>
            <a:r>
              <a:rPr lang="en-US" dirty="0" smtClean="0"/>
              <a:t>Host operating system</a:t>
            </a:r>
          </a:p>
          <a:p>
            <a:r>
              <a:rPr lang="en-US" dirty="0" smtClean="0"/>
              <a:t>Memory and performance time constraints</a:t>
            </a:r>
          </a:p>
          <a:p>
            <a:r>
              <a:rPr lang="en-US" dirty="0" smtClean="0"/>
              <a:t>Graphical user interface constraints (if applicable)</a:t>
            </a:r>
          </a:p>
          <a:p>
            <a:r>
              <a:rPr lang="en-US" dirty="0" smtClean="0"/>
              <a:t>Basic architectural considerations such as web-based</a:t>
            </a:r>
          </a:p>
          <a:p>
            <a:r>
              <a:rPr lang="en-US" dirty="0" smtClean="0"/>
              <a:t>Development language and IDE</a:t>
            </a:r>
          </a:p>
          <a:p>
            <a:r>
              <a:rPr lang="en-US" dirty="0" smtClean="0"/>
              <a:t>Feel free to add more items based on your project here as your supervisors told you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Again all this just in one slide!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Lab Course: Project Management and Software Development for Medical Applications, WS2012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5F15-417C-4937-AC87-E2A790F53A89}" type="slidenum">
              <a:rPr lang="de-DE" smtClean="0"/>
              <a:pPr/>
              <a:t>3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 </a:t>
            </a:r>
            <a:r>
              <a:rPr lang="en-US" dirty="0" smtClean="0"/>
              <a:t>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Put your use </a:t>
            </a:r>
            <a:r>
              <a:rPr lang="en-US" dirty="0" smtClean="0"/>
              <a:t>diagrams </a:t>
            </a:r>
            <a:r>
              <a:rPr lang="en-US" dirty="0" smtClean="0"/>
              <a:t>in </a:t>
            </a:r>
            <a:r>
              <a:rPr lang="en-US" dirty="0" smtClean="0"/>
              <a:t>here</a:t>
            </a:r>
          </a:p>
          <a:p>
            <a:r>
              <a:rPr lang="en-US" dirty="0" smtClean="0"/>
              <a:t>You </a:t>
            </a:r>
            <a:r>
              <a:rPr lang="en-US" dirty="0" smtClean="0"/>
              <a:t>can add one more page </a:t>
            </a:r>
            <a:r>
              <a:rPr lang="en-US" dirty="0" smtClean="0"/>
              <a:t>for another diagram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Lab Course: Project Management and Software Development for Medical Applications, WS2012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5F15-417C-4937-AC87-E2A790F53A89}" type="slidenum">
              <a:rPr lang="de-DE" smtClean="0"/>
              <a:pPr/>
              <a:t>4</a:t>
            </a:fld>
            <a:endParaRPr lang="de-DE" dirty="0"/>
          </a:p>
        </p:txBody>
      </p:sp>
      <p:pic>
        <p:nvPicPr>
          <p:cNvPr id="2051" name="Picture 3" descr="C:\Users\Raffo\Desktop\Zeichnung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20962"/>
            <a:ext cx="4953000" cy="281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Raffo\Desktop\Zeichnung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395919"/>
            <a:ext cx="3240087" cy="2841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Resources and time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</a:p>
          <a:p>
            <a:pPr lvl="1"/>
            <a:r>
              <a:rPr lang="en-US" dirty="0" smtClean="0"/>
              <a:t>Define what kind of resources is needed in your project.</a:t>
            </a:r>
          </a:p>
          <a:p>
            <a:pPr lvl="1"/>
            <a:r>
              <a:rPr lang="en-US" dirty="0" smtClean="0"/>
              <a:t>For each item also mention who suppose to provide this resource.</a:t>
            </a:r>
          </a:p>
          <a:p>
            <a:pPr lvl="1"/>
            <a:r>
              <a:rPr lang="en-US" dirty="0" smtClean="0"/>
              <a:t>For each let us know if you have it or still waiting for it.</a:t>
            </a:r>
          </a:p>
          <a:p>
            <a:r>
              <a:rPr lang="en-US" dirty="0" smtClean="0"/>
              <a:t>Timeline</a:t>
            </a:r>
            <a:endParaRPr lang="en-US" dirty="0" smtClean="0"/>
          </a:p>
          <a:p>
            <a:pPr lvl="1"/>
            <a:r>
              <a:rPr lang="en-US" dirty="0" smtClean="0"/>
              <a:t>Plan you projects and define some mile stones.</a:t>
            </a:r>
          </a:p>
          <a:p>
            <a:pPr lvl="1"/>
            <a:r>
              <a:rPr lang="en-US" dirty="0" smtClean="0"/>
              <a:t>In one sentence explain your mile stones’ achievements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Lab Course: Project Management and Software Development for Medical Applications, WS2012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5F15-417C-4937-AC87-E2A790F53A89}" type="slidenum">
              <a:rPr lang="de-DE" smtClean="0"/>
              <a:pPr/>
              <a:t>5</a:t>
            </a:fld>
            <a:endParaRPr lang="de-DE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87" r="6"/>
          <a:stretch/>
        </p:blipFill>
        <p:spPr bwMode="auto">
          <a:xfrm>
            <a:off x="304800" y="4291829"/>
            <a:ext cx="8515350" cy="1945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8" name="Untertitel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4800" y="3352800"/>
            <a:ext cx="849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MP master">
  <a:themeElements>
    <a:clrScheme name="TUM">
      <a:dk1>
        <a:srgbClr val="000000"/>
      </a:dk1>
      <a:lt1>
        <a:srgbClr val="FFFFFF"/>
      </a:lt1>
      <a:dk2>
        <a:srgbClr val="003359"/>
      </a:dk2>
      <a:lt2>
        <a:srgbClr val="98C6EA"/>
      </a:lt2>
      <a:accent1>
        <a:srgbClr val="0073CF"/>
      </a:accent1>
      <a:accent2>
        <a:srgbClr val="84AD00"/>
      </a:accent2>
      <a:accent3>
        <a:srgbClr val="E3AD22"/>
      </a:accent3>
      <a:accent4>
        <a:srgbClr val="DAD7CB"/>
      </a:accent4>
      <a:accent5>
        <a:srgbClr val="005293"/>
      </a:accent5>
      <a:accent6>
        <a:srgbClr val="64A0C8"/>
      </a:accent6>
      <a:hlink>
        <a:srgbClr val="0073CF"/>
      </a:hlink>
      <a:folHlink>
        <a:srgbClr val="005293"/>
      </a:folHlink>
    </a:clrScheme>
    <a:fontScheme name="Default Design">
      <a:majorFont>
        <a:latin typeface="TUM Neue Helvetica 55 Regular"/>
        <a:ea typeface=""/>
        <a:cs typeface=""/>
      </a:majorFont>
      <a:minorFont>
        <a:latin typeface="TUM Neue Helvetica 55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CAMP master</Template>
  <TotalTime>0</TotalTime>
  <Words>270</Words>
  <Application>Microsoft Office PowerPoint</Application>
  <PresentationFormat>Bildschirmpräsentation (4:3)</PresentationFormat>
  <Paragraphs>47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TUM Neue Helvetica 55 Regular</vt:lpstr>
      <vt:lpstr>CAMP master</vt:lpstr>
      <vt:lpstr>Your Project Title Here</vt:lpstr>
      <vt:lpstr>Introduction</vt:lpstr>
      <vt:lpstr>Functional Requirements</vt:lpstr>
      <vt:lpstr>UML diagram</vt:lpstr>
      <vt:lpstr>Resources and time constraints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and Software Development for Medical Applications, WS12</dc:title>
  <dc:creator>"Stauder, Ralf" &lt;ralf.stauder@tum.de&gt;</dc:creator>
  <cp:lastModifiedBy>Ralf Stauder</cp:lastModifiedBy>
  <cp:revision>52</cp:revision>
  <cp:lastPrinted>1601-01-01T00:00:00Z</cp:lastPrinted>
  <dcterms:created xsi:type="dcterms:W3CDTF">2011-10-19T11:46:50Z</dcterms:created>
  <dcterms:modified xsi:type="dcterms:W3CDTF">2012-10-26T16:05:06Z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