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bookmarkIdSeed="2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9" r:id="rId3"/>
    <p:sldId id="267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821" autoAdjust="0"/>
  </p:normalViewPr>
  <p:slideViewPr>
    <p:cSldViewPr>
      <p:cViewPr varScale="1">
        <p:scale>
          <a:sx n="137" d="100"/>
          <a:sy n="137" d="100"/>
        </p:scale>
        <p:origin x="-864" y="-78"/>
      </p:cViewPr>
      <p:guideLst>
        <p:guide orient="horz" pos="2568"/>
        <p:guide orient="horz" pos="3929"/>
        <p:guide orient="horz" pos="1207"/>
        <p:guide orient="horz" pos="572"/>
        <p:guide orient="horz" pos="1117"/>
        <p:guide pos="2880"/>
        <p:guide pos="204"/>
        <p:guide pos="555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108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2289E6-F252-477E-AF2C-93FA2C125F6F}" type="slidenum">
              <a:rPr lang="de-DE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3B3E8C0-7B73-4E0A-BC22-88B120A5D493}" type="slidenum">
              <a:rPr lang="de-DE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3E8C0-7B73-4E0A-BC22-88B120A5D493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9" descr="master bg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323850" y="1916113"/>
            <a:ext cx="8496300" cy="1206500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429000"/>
            <a:ext cx="8496300" cy="21590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06715-7BAD-4D9F-8BAF-F108B9F9532C}" type="datetime1">
              <a:rPr lang="de-DE" smtClean="0"/>
              <a:pPr>
                <a:defRPr/>
              </a:pPr>
              <a:t>26.10.2011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 / Praktikum: Project Management and Software Development for Medical Applications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CFC4C98-ADB1-44EE-95EE-88147F4E3187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292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53292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FE997-CB2B-43C1-A5B9-219C25D746BC}" type="datetime1">
              <a:rPr lang="de-DE" smtClean="0"/>
              <a:pPr>
                <a:defRPr/>
              </a:pPr>
              <a:t>26.10.2011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 / Praktikum: Project Management and Software Development for Medical Applications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359651-6DC7-4BD5-9077-25F344F343B6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8F38-FE38-45CC-8222-E99B684A2BFF}" type="datetime1">
              <a:rPr lang="de-DE" smtClean="0"/>
              <a:pPr>
                <a:defRPr/>
              </a:pPr>
              <a:t>26.10.2011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 / Praktikum: Project Management and Software Development for Medical Applications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5D55F15-417C-4937-AC87-E2A790F53A8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FE1CD-4454-434C-9B5C-49CD77F11302}" type="datetime1">
              <a:rPr lang="de-DE" smtClean="0"/>
              <a:pPr>
                <a:defRPr/>
              </a:pPr>
              <a:t>26.10.2011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 / Praktikum: Project Management and Software Development for Medical Applications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2EA69AB-10AC-47B2-801B-976B09B4E757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916113"/>
            <a:ext cx="4171950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171950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63E5D-8087-45AF-8445-007D0FC2438B}" type="datetime1">
              <a:rPr lang="de-DE" smtClean="0"/>
              <a:pPr>
                <a:defRPr/>
              </a:pPr>
              <a:t>26.10.2011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 / Praktikum: Project Management and Software Development for Medical Applications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3FE86D-4AB3-4C16-8E8C-5E41DEF65DD7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36CBA-E5AF-41EC-8A91-B977371B7BDC}" type="datetime1">
              <a:rPr lang="de-DE" smtClean="0"/>
              <a:pPr>
                <a:defRPr/>
              </a:pPr>
              <a:t>26.10.2011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 / Praktikum: Project Management and Software Development for Medical Applications</a:t>
            </a: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7824827-AB87-4419-81D3-62378FEDC740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EA495-9949-4E85-884E-B0092A91419D}" type="datetime1">
              <a:rPr lang="de-DE" smtClean="0"/>
              <a:pPr>
                <a:defRPr/>
              </a:pPr>
              <a:t>26.10.2011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 / Praktikum: Project Management and Software Development for Medical Applications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30B940D-1214-4964-9744-72AA00E3A321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8B22A-FC9F-4823-B654-6F620D17C9CF}" type="datetime1">
              <a:rPr lang="de-DE" smtClean="0"/>
              <a:pPr>
                <a:defRPr/>
              </a:pPr>
              <a:t>26.10.2011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 / Praktikum: Project Management and Software Development for Medical Applications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179FC4-7033-43EF-8DDD-6ACCF158B7EB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5EBB8-E464-47DD-A199-AF43A557937D}" type="datetime1">
              <a:rPr lang="de-DE" smtClean="0"/>
              <a:pPr>
                <a:defRPr/>
              </a:pPr>
              <a:t>26.10.2011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 / Praktikum: Project Management and Software Development for Medical Applications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07F61E-96AD-401E-B2A0-25841A29C3CC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0220A-5D9C-4805-A2B7-F60BF398A6F7}" type="datetime1">
              <a:rPr lang="de-DE" smtClean="0"/>
              <a:pPr>
                <a:defRPr/>
              </a:pPr>
              <a:t>26.10.2011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 / Praktikum: Project Management and Software Development for Medical Applications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152C28-E9FC-435E-8753-486BE10767E5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9" descr="master bg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916113"/>
            <a:ext cx="849630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32588" y="6481763"/>
            <a:ext cx="1368425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solidFill>
                  <a:srgbClr val="0079C1"/>
                </a:solidFill>
                <a:latin typeface="+mn-lt"/>
              </a:defRPr>
            </a:lvl1pPr>
          </a:lstStyle>
          <a:p>
            <a:pPr>
              <a:defRPr/>
            </a:pPr>
            <a:fld id="{7A97C00D-0001-4086-9732-B0E924B368BD}" type="datetime1">
              <a:rPr lang="de-DE" smtClean="0"/>
              <a:pPr>
                <a:defRPr/>
              </a:pPr>
              <a:t>26.10.2011</a:t>
            </a:fld>
            <a:endParaRPr lang="de-DE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481763"/>
            <a:ext cx="6264275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0079C1"/>
                </a:solidFill>
                <a:latin typeface="+mn-lt"/>
              </a:defRPr>
            </a:lvl1pPr>
          </a:lstStyle>
          <a:p>
            <a:r>
              <a:rPr lang="en-US" smtClean="0"/>
              <a:t>Lab Course / Praktikum: Project Management and Software Development for Medical Applications</a:t>
            </a:r>
            <a:endParaRPr lang="de-DE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43888" y="6481763"/>
            <a:ext cx="576262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0079C1"/>
                </a:solidFill>
                <a:latin typeface="+mn-lt"/>
              </a:defRPr>
            </a:lvl1pPr>
          </a:lstStyle>
          <a:p>
            <a:pPr>
              <a:defRPr/>
            </a:pPr>
            <a:fld id="{ABAF9ECA-2CAF-4C95-BE18-928C862E4A07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TUM Neue Helvetica 55 Regular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TUM Neue Helvetica 55 Regular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TUM Neue Helvetica 55 Regular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TUM Neue Helvetica 55 Regular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TUM Neue Helvetica 55 Regular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TUM Neue Helvetica 55 Regular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TUM Neue Helvetica 55 Regular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TUM Neue Helvetica 55 Regular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333333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514600"/>
            <a:ext cx="8496300" cy="1206500"/>
          </a:xfrm>
        </p:spPr>
        <p:txBody>
          <a:bodyPr/>
          <a:lstStyle/>
          <a:p>
            <a:pPr lvl="0">
              <a:spcBef>
                <a:spcPct val="20000"/>
              </a:spcBef>
              <a:defRPr/>
            </a:pPr>
            <a:r>
              <a:rPr lang="en-US" sz="1400" b="0" dirty="0"/>
              <a:t>Lab Course / </a:t>
            </a:r>
            <a:r>
              <a:rPr lang="en-US" sz="1400" b="0" dirty="0" err="1"/>
              <a:t>Praktikum</a:t>
            </a:r>
            <a:r>
              <a:rPr lang="en-US" sz="1400" b="0" dirty="0"/>
              <a:t>: </a:t>
            </a:r>
            <a:r>
              <a:rPr lang="en-US" sz="1200" b="0" dirty="0" smtClean="0">
                <a:ea typeface="+mn-ea"/>
                <a:cs typeface="+mn-cs"/>
              </a:rPr>
              <a:t>Winter Semester 2011/2012</a:t>
            </a:r>
            <a:br>
              <a:rPr lang="en-US" sz="1200" b="0" dirty="0" smtClean="0">
                <a:ea typeface="+mn-ea"/>
                <a:cs typeface="+mn-cs"/>
              </a:rPr>
            </a:br>
            <a:r>
              <a:rPr lang="en-US" sz="1800" b="0" dirty="0" smtClean="0"/>
              <a:t>Project </a:t>
            </a:r>
            <a:r>
              <a:rPr lang="en-US" sz="1800" b="0" dirty="0"/>
              <a:t>Management and Software Development for Medical Applications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800600"/>
            <a:ext cx="8496300" cy="1371600"/>
          </a:xfrm>
        </p:spPr>
        <p:txBody>
          <a:bodyPr/>
          <a:lstStyle/>
          <a:p>
            <a:endParaRPr lang="en-US" dirty="0"/>
          </a:p>
          <a:p>
            <a:r>
              <a:rPr lang="en-US" dirty="0" smtClean="0"/>
              <a:t>Computer </a:t>
            </a:r>
            <a:r>
              <a:rPr lang="en-US" dirty="0"/>
              <a:t>Aided Medical Procedures (CAMP), </a:t>
            </a:r>
            <a:br>
              <a:rPr lang="en-US" dirty="0"/>
            </a:br>
            <a:r>
              <a:rPr lang="en-US" dirty="0" err="1"/>
              <a:t>Technische</a:t>
            </a:r>
            <a:r>
              <a:rPr lang="en-US" dirty="0"/>
              <a:t> </a:t>
            </a:r>
            <a:r>
              <a:rPr lang="en-US" dirty="0" err="1"/>
              <a:t>Universität</a:t>
            </a:r>
            <a:r>
              <a:rPr lang="en-US" dirty="0"/>
              <a:t> </a:t>
            </a:r>
            <a:r>
              <a:rPr lang="en-US" dirty="0" err="1"/>
              <a:t>München</a:t>
            </a:r>
            <a:r>
              <a:rPr lang="en-US" dirty="0"/>
              <a:t>, Germany</a:t>
            </a:r>
          </a:p>
          <a:p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04800" y="1371600"/>
            <a:ext cx="849630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You Project Title Here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04800" y="3810000"/>
            <a:ext cx="84963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 name goes here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4800" y="3352800"/>
            <a:ext cx="849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81000" y="4343400"/>
            <a:ext cx="849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Supervised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by: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 supervisor(s) name goes here</a:t>
            </a:r>
            <a:endParaRPr kumimoji="0" lang="en-US" sz="1800" b="0" i="0" u="none" strike="noStrike" kern="0" cap="none" spc="0" normalizeH="0" baseline="3000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16113"/>
            <a:ext cx="8839200" cy="4321175"/>
          </a:xfrm>
        </p:spPr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Provide short background about the work and explain the goal of this project</a:t>
            </a:r>
          </a:p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Motivate the audience and tell why this work is important</a:t>
            </a:r>
          </a:p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Tell us about previous works in this direction (if there is any, Google it to find out</a:t>
            </a:r>
            <a:r>
              <a:rPr lang="en-US" dirty="0" smtClean="0">
                <a:solidFill>
                  <a:srgbClr val="00B0F0"/>
                </a:solidFill>
              </a:rPr>
              <a:t>!)</a:t>
            </a:r>
          </a:p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And yep, you should fit all these in one slide! so pick the highlights.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3850" y="6481763"/>
            <a:ext cx="7829550" cy="304800"/>
          </a:xfrm>
        </p:spPr>
        <p:txBody>
          <a:bodyPr/>
          <a:lstStyle/>
          <a:p>
            <a:r>
              <a:rPr lang="en-US" b="0" dirty="0" smtClean="0"/>
              <a:t>Lab Course / </a:t>
            </a:r>
            <a:r>
              <a:rPr lang="en-US" b="0" dirty="0" err="1" smtClean="0"/>
              <a:t>Praktikum</a:t>
            </a:r>
            <a:r>
              <a:rPr lang="en-US" b="0" dirty="0" smtClean="0"/>
              <a:t>: Project Management and Software Development for Medical Applications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D55F15-417C-4937-AC87-E2A790F53A89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final software should meet following constraints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Host operating system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Memory and performance time constraints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Graphical user interface constraints (if applicable)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Basic architectural considerations such as web-based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Development language and IDE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Feel free to add more items based on your project here as your supervisors told </a:t>
            </a:r>
            <a:r>
              <a:rPr lang="en-US" dirty="0" smtClean="0">
                <a:solidFill>
                  <a:srgbClr val="00B0F0"/>
                </a:solidFill>
              </a:rPr>
              <a:t>you</a:t>
            </a:r>
          </a:p>
          <a:p>
            <a:pPr lvl="1"/>
            <a:endParaRPr lang="en-US" dirty="0" smtClean="0">
              <a:solidFill>
                <a:srgbClr val="00B0F0"/>
              </a:solidFill>
            </a:endParaRP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Again all this just in one slide!</a:t>
            </a:r>
            <a:endParaRPr lang="en-US" dirty="0" smtClean="0">
              <a:solidFill>
                <a:srgbClr val="00B0F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3850" y="6481763"/>
            <a:ext cx="8058150" cy="304800"/>
          </a:xfrm>
        </p:spPr>
        <p:txBody>
          <a:bodyPr/>
          <a:lstStyle/>
          <a:p>
            <a:r>
              <a:rPr lang="en-US" smtClean="0"/>
              <a:t>Lab Course / Praktikum: Project Management and Software Development for Medical Applications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D55F15-417C-4937-AC87-E2A790F53A89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Put your use case diagrams in here </a:t>
            </a:r>
            <a:r>
              <a:rPr lang="en-US" dirty="0" smtClean="0">
                <a:solidFill>
                  <a:srgbClr val="00B0F0"/>
                </a:solidFill>
              </a:rPr>
              <a:t>(Here you </a:t>
            </a:r>
            <a:r>
              <a:rPr lang="en-US" dirty="0" smtClean="0">
                <a:solidFill>
                  <a:srgbClr val="00B0F0"/>
                </a:solidFill>
              </a:rPr>
              <a:t>can add one more page including </a:t>
            </a:r>
            <a:r>
              <a:rPr lang="en-US" dirty="0" smtClean="0">
                <a:solidFill>
                  <a:srgbClr val="00B0F0"/>
                </a:solidFill>
              </a:rPr>
              <a:t>another diagram)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3850" y="6481763"/>
            <a:ext cx="7524750" cy="304800"/>
          </a:xfrm>
        </p:spPr>
        <p:txBody>
          <a:bodyPr/>
          <a:lstStyle/>
          <a:p>
            <a:r>
              <a:rPr lang="en-US" smtClean="0"/>
              <a:t>Lab Course / </a:t>
            </a:r>
            <a:r>
              <a:rPr lang="en-US" dirty="0" err="1" smtClean="0"/>
              <a:t>Praktikum</a:t>
            </a:r>
            <a:r>
              <a:rPr lang="en-US" dirty="0" smtClean="0"/>
              <a:t>: Project Management and Software Development for Medical Applications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D55F15-417C-4937-AC87-E2A790F53A89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and time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Define what kind of resources is needed in your project.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For each item also mention who suppose to provide this resource.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For each let us know if you have it or still waiting for it.</a:t>
            </a:r>
          </a:p>
          <a:p>
            <a:endParaRPr lang="en-US" dirty="0" smtClean="0">
              <a:solidFill>
                <a:srgbClr val="00B0F0"/>
              </a:solidFill>
            </a:endParaRPr>
          </a:p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Timeline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Plan you projects and define some mile stones.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In one sentence explain your mile stones’ achievements</a:t>
            </a:r>
            <a:r>
              <a:rPr lang="en-US" dirty="0" smtClean="0">
                <a:solidFill>
                  <a:srgbClr val="00B0F0"/>
                </a:solidFill>
              </a:rPr>
              <a:t>.</a:t>
            </a:r>
          </a:p>
          <a:p>
            <a:pPr lvl="1"/>
            <a:endParaRPr lang="en-US" dirty="0" smtClean="0">
              <a:solidFill>
                <a:srgbClr val="00B0F0"/>
              </a:solidFill>
            </a:endParaRP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All in this slide only!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3850" y="6481763"/>
            <a:ext cx="6838950" cy="304800"/>
          </a:xfrm>
        </p:spPr>
        <p:txBody>
          <a:bodyPr/>
          <a:lstStyle/>
          <a:p>
            <a:r>
              <a:rPr lang="en-US" smtClean="0"/>
              <a:t>Lab Course / </a:t>
            </a:r>
            <a:r>
              <a:rPr lang="en-US" dirty="0" err="1" smtClean="0"/>
              <a:t>Praktikum</a:t>
            </a:r>
            <a:r>
              <a:rPr lang="en-US" dirty="0" smtClean="0"/>
              <a:t>: Project Management and Software Development for Medical Applications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D55F15-417C-4937-AC87-E2A790F53A89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514600"/>
            <a:ext cx="8496300" cy="1206500"/>
          </a:xfrm>
        </p:spPr>
        <p:txBody>
          <a:bodyPr/>
          <a:lstStyle/>
          <a:p>
            <a:pPr lvl="0">
              <a:spcBef>
                <a:spcPct val="20000"/>
              </a:spcBef>
              <a:defRPr/>
            </a:pPr>
            <a:r>
              <a:rPr lang="en-US" sz="1200" b="0" dirty="0" smtClean="0">
                <a:ea typeface="+mn-ea"/>
                <a:cs typeface="+mn-cs"/>
              </a:rPr>
              <a:t/>
            </a:r>
            <a:br>
              <a:rPr lang="en-US" sz="1200" b="0" dirty="0" smtClean="0">
                <a:ea typeface="+mn-ea"/>
                <a:cs typeface="+mn-cs"/>
              </a:rPr>
            </a:br>
            <a:r>
              <a:rPr lang="en-US" sz="4000" b="0" dirty="0" smtClean="0"/>
              <a:t>Questions</a:t>
            </a:r>
            <a:endParaRPr lang="en-US" sz="1800" b="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4800" y="3352800"/>
            <a:ext cx="849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C:\Users\Ali\Desktop\thinking_animate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4495800"/>
            <a:ext cx="981075" cy="1000125"/>
          </a:xfrm>
          <a:prstGeom prst="rect">
            <a:avLst/>
          </a:prstGeom>
          <a:noFill/>
        </p:spPr>
      </p:pic>
      <p:pic>
        <p:nvPicPr>
          <p:cNvPr id="1027" name="Picture 3" descr="C:\Users\Ali\Desktop\animated_question_marks_bubbling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2286000"/>
            <a:ext cx="1304925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MP master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UM Neue Helvetica 55 Regular"/>
        <a:ea typeface=""/>
        <a:cs typeface=""/>
      </a:majorFont>
      <a:minorFont>
        <a:latin typeface="TUM Neue Helvetica 55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CAMP master</Template>
  <TotalTime>102</TotalTime>
  <Words>300</Words>
  <Application>Microsoft Office PowerPoint</Application>
  <PresentationFormat>On-screen Show (4:3)</PresentationFormat>
  <Paragraphs>48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TUM Neue Helvetica 55 Regular</vt:lpstr>
      <vt:lpstr>CAMP master</vt:lpstr>
      <vt:lpstr>Lab Course / Praktikum: Winter Semester 2011/2012 Project Management and Software Development for Medical Applications</vt:lpstr>
      <vt:lpstr>Introduction</vt:lpstr>
      <vt:lpstr>Functional Requirements</vt:lpstr>
      <vt:lpstr>Use case diagram</vt:lpstr>
      <vt:lpstr>Resources and time constraints</vt:lpstr>
      <vt:lpstr> 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Course / Praktikum:  Project Management and Software Development for Medical Applications</dc:title>
  <dc:creator>Ali</dc:creator>
  <cp:lastModifiedBy>Ali</cp:lastModifiedBy>
  <cp:revision>44</cp:revision>
  <cp:lastPrinted>1601-01-01T00:00:00Z</cp:lastPrinted>
  <dcterms:created xsi:type="dcterms:W3CDTF">2011-10-19T11:46:50Z</dcterms:created>
  <dcterms:modified xsi:type="dcterms:W3CDTF">2011-10-26T12:44:31Z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