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74" r:id="rId4"/>
    <p:sldId id="272" r:id="rId5"/>
    <p:sldId id="271" r:id="rId6"/>
    <p:sldId id="267" r:id="rId7"/>
    <p:sldId id="268" r:id="rId8"/>
    <p:sldId id="264" r:id="rId9"/>
    <p:sldId id="269" r:id="rId10"/>
    <p:sldId id="265" r:id="rId11"/>
    <p:sldId id="276" r:id="rId12"/>
    <p:sldId id="273" r:id="rId13"/>
    <p:sldId id="275" r:id="rId14"/>
    <p:sldId id="266" r:id="rId15"/>
  </p:sldIdLst>
  <p:sldSz cx="9144000" cy="6858000" type="screen4x3"/>
  <p:notesSz cx="6858000" cy="9144000"/>
  <p:embeddedFontLst>
    <p:embeddedFont>
      <p:font typeface="TUM Neue Helvetica 55 Regular" pitchFamily="34" charset="0"/>
      <p:regular r:id="rId18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1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568"/>
        <p:guide orient="horz" pos="3929"/>
        <p:guide orient="horz" pos="1207"/>
        <p:guide orient="horz" pos="572"/>
        <p:guide orient="horz" pos="1117"/>
        <p:guide pos="2880"/>
        <p:guide pos="204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289E6-F252-477E-AF2C-93FA2C125F6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4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3E8C0-7B73-4E0A-BC22-88B120A5D4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743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3E8C0-7B73-4E0A-BC22-88B120A5D49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3E8C0-7B73-4E0A-BC22-88B120A5D49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aster b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23850" y="1916113"/>
            <a:ext cx="8496300" cy="12065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8496300" cy="215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6715-7BAD-4D9F-8BAF-F108B9F9532C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FC4C98-ADB1-44EE-95EE-88147F4E318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29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29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E997-CB2B-43C1-A5B9-219C25D746BC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59651-6DC7-4BD5-9077-25F344F343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8F38-FE38-45CC-8222-E99B684A2BFF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D55F15-417C-4937-AC87-E2A790F53A8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E1CD-4454-434C-9B5C-49CD77F11302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A69AB-10AC-47B2-801B-976B09B4E7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3E5D-8087-45AF-8445-007D0FC2438B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FE86D-4AB3-4C16-8E8C-5E41DEF65DD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6CBA-E5AF-41EC-8A91-B977371B7BDC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824827-AB87-4419-81D3-62378FEDC7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EA495-9949-4E85-884E-B0092A91419D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B940D-1214-4964-9744-72AA00E3A32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B22A-FC9F-4823-B654-6F620D17C9CF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179FC4-7033-43EF-8DDD-6ACCF158B7E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5EBB8-E464-47DD-A199-AF43A557937D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07F61E-96AD-401E-B2A0-25841A29C3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0220A-5D9C-4805-A2B7-F60BF398A6F7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152C28-E9FC-435E-8753-486BE10767E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9" descr="master b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16113"/>
            <a:ext cx="84963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481763"/>
            <a:ext cx="13684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rgbClr val="0079C1"/>
                </a:solidFill>
                <a:latin typeface="+mn-lt"/>
              </a:defRPr>
            </a:lvl1pPr>
          </a:lstStyle>
          <a:p>
            <a:pPr>
              <a:defRPr/>
            </a:pPr>
            <a:fld id="{7A97C00D-0001-4086-9732-B0E924B368BD}" type="datetime1">
              <a:rPr lang="de-DE" smtClean="0"/>
              <a:pPr>
                <a:defRPr/>
              </a:pPr>
              <a:t>16.07.2012</a:t>
            </a:fld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481763"/>
            <a:ext cx="626427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79C1"/>
                </a:solidFill>
                <a:latin typeface="+mn-lt"/>
              </a:defRPr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481763"/>
            <a:ext cx="576262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79C1"/>
                </a:solidFill>
                <a:latin typeface="+mn-lt"/>
              </a:defRPr>
            </a:lvl1pPr>
          </a:lstStyle>
          <a:p>
            <a:pPr>
              <a:defRPr/>
            </a:pPr>
            <a:fld id="{ABAF9ECA-2CAF-4C95-BE18-928C862E4A0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ilemodeling.com/essays/umlDiagram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514600"/>
            <a:ext cx="8496300" cy="1206500"/>
          </a:xfr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1400" b="0" dirty="0"/>
              <a:t>Lab Course / </a:t>
            </a:r>
            <a:r>
              <a:rPr lang="en-US" sz="1400" b="0" dirty="0" err="1"/>
              <a:t>Praktikum</a:t>
            </a:r>
            <a:r>
              <a:rPr lang="en-US" sz="1400" b="0" dirty="0"/>
              <a:t>: </a:t>
            </a:r>
            <a:r>
              <a:rPr lang="en-US" sz="1400" b="0" dirty="0" smtClean="0"/>
              <a:t>S</a:t>
            </a:r>
            <a:r>
              <a:rPr lang="en-US" sz="1200" b="0" dirty="0" smtClean="0">
                <a:ea typeface="+mn-ea"/>
                <a:cs typeface="+mn-cs"/>
              </a:rPr>
              <a:t>ummer Semester 2012</a:t>
            </a:r>
            <a:br>
              <a:rPr lang="en-US" sz="1200" b="0" dirty="0" smtClean="0">
                <a:ea typeface="+mn-ea"/>
                <a:cs typeface="+mn-cs"/>
              </a:rPr>
            </a:br>
            <a:r>
              <a:rPr lang="en-US" sz="1800" b="0" dirty="0" smtClean="0"/>
              <a:t>Project </a:t>
            </a:r>
            <a:r>
              <a:rPr lang="en-US" sz="1800" b="0" dirty="0"/>
              <a:t>Management and Software Development for Medical Applications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00600"/>
            <a:ext cx="8496300" cy="1371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Computer </a:t>
            </a:r>
            <a:r>
              <a:rPr lang="en-US" dirty="0"/>
              <a:t>Aided Medical Procedures (CAMP), </a:t>
            </a:r>
            <a:br>
              <a:rPr lang="en-US" dirty="0"/>
            </a:br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Universität</a:t>
            </a:r>
            <a:r>
              <a:rPr lang="en-US" dirty="0"/>
              <a:t> </a:t>
            </a:r>
            <a:r>
              <a:rPr lang="en-US" dirty="0" err="1"/>
              <a:t>München</a:t>
            </a:r>
            <a:r>
              <a:rPr lang="en-US" dirty="0"/>
              <a:t>, Germany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1371600"/>
            <a:ext cx="84963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 Project Title Here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810000"/>
            <a:ext cx="8496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name goes here [please change the color back to black for better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readibility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43434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Supervised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by: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supervisor(s) name goes here</a:t>
            </a:r>
            <a:endParaRPr kumimoji="0" lang="en-US" sz="1800" b="0" i="0" u="none" strike="noStrike" kern="0" cap="none" spc="0" normalizeH="0" baseline="3000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</a:t>
            </a:r>
            <a:r>
              <a:rPr lang="en-US" dirty="0" smtClean="0"/>
              <a:t>and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Summaries the positive and negative points about your application from what end-users told you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How does it perform with regard to runtime, accuracy, or any other measure that’s relevant in your project’s context?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How does your project differ from state-of-the-art solutions, is it better/worth?</a:t>
            </a:r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524750" cy="304800"/>
          </a:xfrm>
        </p:spPr>
        <p:txBody>
          <a:bodyPr/>
          <a:lstStyle/>
          <a:p>
            <a:r>
              <a:rPr lang="en-US" dirty="0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Future Work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What are the next steps and future works for this project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244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Let us know what challenged you, in your project.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What did you learned within this project.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How would you do it differently if you want to implement this project again.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And at the end, give us feedback for improving this course in the next semester.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067550" cy="304800"/>
          </a:xfrm>
        </p:spPr>
        <p:txBody>
          <a:bodyPr/>
          <a:lstStyle/>
          <a:p>
            <a:r>
              <a:rPr lang="en-US" dirty="0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+mj-lt"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Agile Modeling: </a:t>
            </a:r>
            <a:r>
              <a:rPr lang="en-US" dirty="0" smtClean="0">
                <a:solidFill>
                  <a:srgbClr val="00B0F0"/>
                </a:solidFill>
                <a:hlinkClick r:id="rId2"/>
              </a:rPr>
              <a:t>http://www.agilemodeling.com/essays/umlDiagrams.htm</a:t>
            </a:r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067550" cy="304800"/>
          </a:xfrm>
        </p:spPr>
        <p:txBody>
          <a:bodyPr/>
          <a:lstStyle/>
          <a:p>
            <a:r>
              <a:rPr lang="en-US" dirty="0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514600"/>
            <a:ext cx="8496300" cy="1206500"/>
          </a:xfr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1200" b="0" dirty="0" smtClean="0">
                <a:ea typeface="+mn-ea"/>
                <a:cs typeface="+mn-cs"/>
              </a:rPr>
              <a:t/>
            </a:r>
            <a:br>
              <a:rPr lang="en-US" sz="1200" b="0" dirty="0" smtClean="0">
                <a:ea typeface="+mn-ea"/>
                <a:cs typeface="+mn-cs"/>
              </a:rPr>
            </a:br>
            <a:r>
              <a:rPr lang="en-US" sz="4000" b="0" dirty="0" smtClean="0"/>
              <a:t>Questions</a:t>
            </a:r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Ali\Desktop\thinking_animat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495800"/>
            <a:ext cx="981075" cy="1000125"/>
          </a:xfrm>
          <a:prstGeom prst="rect">
            <a:avLst/>
          </a:prstGeom>
          <a:noFill/>
        </p:spPr>
      </p:pic>
      <p:pic>
        <p:nvPicPr>
          <p:cNvPr id="1027" name="Picture 3" descr="C:\Users\Ali\Desktop\animated_question_marks_bubblin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0"/>
            <a:ext cx="13049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16113"/>
            <a:ext cx="8839200" cy="4321175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This is your final presentation and consider that some of the participants are new and don’t know anything about your project. So introduce your work.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Feel free to use slides from your past two presentations.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829550" cy="304800"/>
          </a:xfrm>
        </p:spPr>
        <p:txBody>
          <a:bodyPr/>
          <a:lstStyle/>
          <a:p>
            <a:r>
              <a:rPr lang="en-US" b="0" dirty="0" smtClean="0"/>
              <a:t>Lab Course / </a:t>
            </a:r>
            <a:r>
              <a:rPr lang="en-US" b="0" dirty="0" err="1" smtClean="0"/>
              <a:t>Praktikum</a:t>
            </a:r>
            <a:r>
              <a:rPr lang="en-US" b="0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State-of-the-Art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16113"/>
            <a:ext cx="8839200" cy="4321175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Here put the already existing approaches to the problem you have described.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If there is already existing software, you can put screenshots.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DO NOT FORGET to add </a:t>
            </a:r>
            <a:r>
              <a:rPr lang="en-US" smtClean="0">
                <a:solidFill>
                  <a:srgbClr val="00B0F0"/>
                </a:solidFill>
              </a:rPr>
              <a:t>references.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829550" cy="304800"/>
          </a:xfrm>
        </p:spPr>
        <p:txBody>
          <a:bodyPr/>
          <a:lstStyle/>
          <a:p>
            <a:r>
              <a:rPr lang="en-US" b="0" dirty="0" smtClean="0"/>
              <a:t>Lab Course / </a:t>
            </a:r>
            <a:r>
              <a:rPr lang="en-US" b="0" dirty="0" err="1" smtClean="0"/>
              <a:t>Praktikum</a:t>
            </a:r>
            <a:r>
              <a:rPr lang="en-US" b="0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Put your use case diagrams in here (Here you can add one more page including another diagram)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Consult [1] for UML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524750" cy="304800"/>
          </a:xfrm>
        </p:spPr>
        <p:txBody>
          <a:bodyPr/>
          <a:lstStyle/>
          <a:p>
            <a:r>
              <a:rPr lang="en-US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B0F0"/>
                </a:solidFill>
                <a:latin typeface="+mn-lt"/>
              </a:rPr>
              <a:t>[1] Agile Modeling</a:t>
            </a:r>
          </a:p>
          <a:p>
            <a:pPr algn="r"/>
            <a:r>
              <a:rPr lang="en-US" sz="1400" dirty="0" smtClean="0">
                <a:solidFill>
                  <a:srgbClr val="00B0F0"/>
                </a:solidFill>
                <a:latin typeface="+mn-lt"/>
              </a:rPr>
              <a:t>[2] This is another reference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software should meet following constraints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Host operating system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Memory and performance time constraints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Graphical user interface constraints (if applicable)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Basic architectural considerations such as web-based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Development language and IDE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Feel free to add more items based on your project here as your supervisors told you</a:t>
            </a:r>
          </a:p>
          <a:p>
            <a:pPr lvl="1"/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Again all this just in one slide!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8058150" cy="304800"/>
          </a:xfrm>
        </p:spPr>
        <p:txBody>
          <a:bodyPr/>
          <a:lstStyle/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goal of this slide is to explain to classes which construct your application in detail.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Here include class diagrams which will construct your application. Each class in your application can be represented in a separate class entity.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You can use Microsoft Visio or other UML drawing applications to draw these diagrams.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One or two class diagram should be enough to explain main classes (not necessarily all) of your project.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Do not forget to define the relation between classes.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8058150" cy="304800"/>
          </a:xfrm>
        </p:spPr>
        <p:txBody>
          <a:bodyPr/>
          <a:lstStyle/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60168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B0F0"/>
                </a:solidFill>
                <a:latin typeface="+mn-lt"/>
              </a:rPr>
              <a:t>[1] Agile Modeling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Add another class diagram if you need to focus on details of some part of your application.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Delete this slide if you do not need another class diagram.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Consult [1] for UML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8058150" cy="304800"/>
          </a:xfrm>
        </p:spPr>
        <p:txBody>
          <a:bodyPr/>
          <a:lstStyle/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60168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B0F0"/>
                </a:solidFill>
                <a:latin typeface="+mn-lt"/>
              </a:rPr>
              <a:t>[1] Agile Modeling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goal for a component diagram is to explain high-level view about your project.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Here you can include high level architecture of your application including relation between different hardware, software and external imaging equipment if it applies in your project.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Consult [1] for UML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524750" cy="304800"/>
          </a:xfrm>
        </p:spPr>
        <p:txBody>
          <a:bodyPr/>
          <a:lstStyle/>
          <a:p>
            <a:r>
              <a:rPr lang="en-US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60168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B0F0"/>
                </a:solidFill>
                <a:latin typeface="+mn-lt"/>
              </a:rPr>
              <a:t>[1] Agile Modeling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By now you should have the final interfaces of your application, so show it to the audience and explain how user will work with them.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It would be nice if you can show a short video here or run a very brief demo (in applicable).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Watch the time!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524750" cy="304800"/>
          </a:xfrm>
        </p:spPr>
        <p:txBody>
          <a:bodyPr/>
          <a:lstStyle/>
          <a:p>
            <a:r>
              <a:rPr lang="en-US" dirty="0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MP 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UM Neue Helvetica 55 Regular"/>
        <a:ea typeface=""/>
        <a:cs typeface=""/>
      </a:majorFont>
      <a:minorFont>
        <a:latin typeface="TUM Neue Helvetica 55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 master</Template>
  <TotalTime>0</TotalTime>
  <Words>764</Words>
  <Application>Microsoft Office PowerPoint</Application>
  <PresentationFormat>Bildschirmpräsentation (4:3)</PresentationFormat>
  <Paragraphs>97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Arial</vt:lpstr>
      <vt:lpstr>TUM Neue Helvetica 55 Regular</vt:lpstr>
      <vt:lpstr>CAMP master</vt:lpstr>
      <vt:lpstr>Lab Course / Praktikum: Summer Semester 2012 Project Management and Software Development for Medical Applications</vt:lpstr>
      <vt:lpstr>Introduction</vt:lpstr>
      <vt:lpstr>State-of-the-Art</vt:lpstr>
      <vt:lpstr>Use case diagram</vt:lpstr>
      <vt:lpstr>Functional Requirements</vt:lpstr>
      <vt:lpstr>Class Diagram</vt:lpstr>
      <vt:lpstr>Class Diagram 2</vt:lpstr>
      <vt:lpstr>Component Diagram</vt:lpstr>
      <vt:lpstr>Graphical User Interface</vt:lpstr>
      <vt:lpstr>Feedback and Results</vt:lpstr>
      <vt:lpstr>Future Work</vt:lpstr>
      <vt:lpstr>Project Highlights</vt:lpstr>
      <vt:lpstr>References</vt:lpstr>
      <vt:lpstr>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Course / Praktikum:  Project Management and Software Development for Medical Applications</dc:title>
  <dc:creator>Ali</dc:creator>
  <cp:lastModifiedBy>Sebastian</cp:lastModifiedBy>
  <cp:revision>60</cp:revision>
  <cp:lastPrinted>1601-01-01T00:00:00Z</cp:lastPrinted>
  <dcterms:created xsi:type="dcterms:W3CDTF">2012-07-16T13:25:47Z</dcterms:created>
  <dcterms:modified xsi:type="dcterms:W3CDTF">2012-07-16T15:22:35Z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