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8"/>
  </p:normalViewPr>
  <p:slideViewPr>
    <p:cSldViewPr snapToGrid="0" snapToObjects="1">
      <p:cViewPr>
        <p:scale>
          <a:sx n="31" d="100"/>
          <a:sy n="31" d="100"/>
        </p:scale>
        <p:origin x="1928" y="-3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82B5E-B398-D14E-B10E-67D9F4D54926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90C32-BB97-104C-AC0F-55C4F36502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03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69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74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694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9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20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12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53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72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56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28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23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78D1-928A-C34F-A7BC-C16F131532E0}" type="datetimeFigureOut">
              <a:rPr lang="de-DE" smtClean="0"/>
              <a:t>06.01.20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830F-FDDD-A641-A36A-461FA7720B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48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EC5F7F-DF35-8F45-AA3F-1CDFB1A776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29" t="21503" r="22568" b="37980"/>
          <a:stretch/>
        </p:blipFill>
        <p:spPr>
          <a:xfrm>
            <a:off x="19442428" y="0"/>
            <a:ext cx="10832785" cy="84834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BE94438-6A9A-0647-8C75-D4C8CE91E913}"/>
              </a:ext>
            </a:extLst>
          </p:cNvPr>
          <p:cNvSpPr/>
          <p:nvPr/>
        </p:nvSpPr>
        <p:spPr>
          <a:xfrm flipH="1">
            <a:off x="0" y="-7412"/>
            <a:ext cx="400050" cy="42811175"/>
          </a:xfrm>
          <a:prstGeom prst="rect">
            <a:avLst/>
          </a:prstGeom>
          <a:solidFill>
            <a:srgbClr val="03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D59EA3-C383-234C-9847-15A5976FFA7E}"/>
              </a:ext>
            </a:extLst>
          </p:cNvPr>
          <p:cNvSpPr txBox="1"/>
          <p:nvPr/>
        </p:nvSpPr>
        <p:spPr>
          <a:xfrm>
            <a:off x="966979" y="779020"/>
            <a:ext cx="2178329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1500" b="1" dirty="0">
                <a:solidFill>
                  <a:srgbClr val="002060"/>
                </a:solidFill>
              </a:rPr>
              <a:t>Paper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ED05E7-3B23-EC4A-81B9-CC8734D07FED}"/>
              </a:ext>
            </a:extLst>
          </p:cNvPr>
          <p:cNvCxnSpPr>
            <a:cxnSpLocks/>
          </p:cNvCxnSpPr>
          <p:nvPr/>
        </p:nvCxnSpPr>
        <p:spPr>
          <a:xfrm>
            <a:off x="1771651" y="4695220"/>
            <a:ext cx="16552596" cy="0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01DBFB-079C-884A-A56F-CD194C352387}"/>
              </a:ext>
            </a:extLst>
          </p:cNvPr>
          <p:cNvSpPr txBox="1"/>
          <p:nvPr/>
        </p:nvSpPr>
        <p:spPr>
          <a:xfrm>
            <a:off x="454916" y="5111760"/>
            <a:ext cx="213927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aseline="30000" dirty="0">
                <a:solidFill>
                  <a:srgbClr val="002060"/>
                </a:solidFill>
              </a:rPr>
              <a:t>1 </a:t>
            </a:r>
            <a:r>
              <a:rPr lang="de-DE" sz="6000" dirty="0" err="1">
                <a:solidFill>
                  <a:srgbClr val="002060"/>
                </a:solidFill>
              </a:rPr>
              <a:t>Author</a:t>
            </a:r>
            <a:r>
              <a:rPr lang="de-DE" sz="6000" dirty="0">
                <a:solidFill>
                  <a:srgbClr val="002060"/>
                </a:solidFill>
              </a:rPr>
              <a:t> , </a:t>
            </a:r>
            <a:r>
              <a:rPr lang="de-DE" sz="6000" baseline="30000" dirty="0">
                <a:solidFill>
                  <a:srgbClr val="002060"/>
                </a:solidFill>
              </a:rPr>
              <a:t>1 </a:t>
            </a:r>
            <a:r>
              <a:rPr lang="de-DE" sz="6000" dirty="0" err="1">
                <a:solidFill>
                  <a:srgbClr val="002060"/>
                </a:solidFill>
              </a:rPr>
              <a:t>Author</a:t>
            </a:r>
            <a:r>
              <a:rPr lang="de-DE" sz="6000" dirty="0">
                <a:solidFill>
                  <a:srgbClr val="002060"/>
                </a:solidFill>
              </a:rPr>
              <a:t>, </a:t>
            </a:r>
            <a:r>
              <a:rPr lang="de-DE" sz="6000" baseline="30000" dirty="0">
                <a:solidFill>
                  <a:srgbClr val="002060"/>
                </a:solidFill>
              </a:rPr>
              <a:t>1 </a:t>
            </a:r>
            <a:r>
              <a:rPr lang="de-DE" sz="6000" dirty="0" err="1">
                <a:solidFill>
                  <a:srgbClr val="002060"/>
                </a:solidFill>
              </a:rPr>
              <a:t>Author</a:t>
            </a:r>
            <a:r>
              <a:rPr lang="de-DE" sz="6000" dirty="0">
                <a:solidFill>
                  <a:srgbClr val="002060"/>
                </a:solidFill>
              </a:rPr>
              <a:t>,</a:t>
            </a:r>
          </a:p>
          <a:p>
            <a:r>
              <a:rPr lang="de-DE" sz="6000" baseline="30000" dirty="0">
                <a:solidFill>
                  <a:srgbClr val="002060"/>
                </a:solidFill>
              </a:rPr>
              <a:t>2</a:t>
            </a:r>
            <a:r>
              <a:rPr lang="de-DE" sz="6000" dirty="0">
                <a:solidFill>
                  <a:srgbClr val="002060"/>
                </a:solidFill>
              </a:rPr>
              <a:t> </a:t>
            </a:r>
            <a:r>
              <a:rPr lang="de-DE" sz="6000" dirty="0" err="1">
                <a:solidFill>
                  <a:srgbClr val="002060"/>
                </a:solidFill>
              </a:rPr>
              <a:t>Author</a:t>
            </a:r>
            <a:r>
              <a:rPr lang="de-DE" sz="6000" dirty="0">
                <a:solidFill>
                  <a:srgbClr val="002060"/>
                </a:solidFill>
              </a:rPr>
              <a:t>, </a:t>
            </a:r>
            <a:r>
              <a:rPr lang="de-DE" sz="6000" baseline="30000" dirty="0">
                <a:solidFill>
                  <a:srgbClr val="002060"/>
                </a:solidFill>
              </a:rPr>
              <a:t>2</a:t>
            </a:r>
            <a:r>
              <a:rPr lang="de-DE" sz="6000" dirty="0">
                <a:solidFill>
                  <a:srgbClr val="002060"/>
                </a:solidFill>
              </a:rPr>
              <a:t> </a:t>
            </a:r>
            <a:r>
              <a:rPr lang="de-DE" sz="6000" dirty="0" err="1">
                <a:solidFill>
                  <a:srgbClr val="002060"/>
                </a:solidFill>
              </a:rPr>
              <a:t>Author</a:t>
            </a:r>
            <a:r>
              <a:rPr lang="de-DE" sz="6000" dirty="0">
                <a:solidFill>
                  <a:srgbClr val="002060"/>
                </a:solidFill>
              </a:rPr>
              <a:t>, </a:t>
            </a:r>
            <a:r>
              <a:rPr lang="de-DE" sz="6000" dirty="0" err="1">
                <a:solidFill>
                  <a:srgbClr val="002060"/>
                </a:solidFill>
              </a:rPr>
              <a:t>and</a:t>
            </a:r>
            <a:r>
              <a:rPr lang="de-DE" sz="6000" dirty="0">
                <a:solidFill>
                  <a:srgbClr val="002060"/>
                </a:solidFill>
              </a:rPr>
              <a:t>  </a:t>
            </a:r>
            <a:r>
              <a:rPr lang="de-DE" sz="6000" baseline="30000" dirty="0">
                <a:solidFill>
                  <a:srgbClr val="002060"/>
                </a:solidFill>
              </a:rPr>
              <a:t>1</a:t>
            </a:r>
            <a:r>
              <a:rPr lang="de-DE" sz="6000" dirty="0">
                <a:solidFill>
                  <a:srgbClr val="002060"/>
                </a:solidFill>
              </a:rPr>
              <a:t> </a:t>
            </a:r>
            <a:r>
              <a:rPr lang="de-DE" sz="6000" dirty="0" err="1">
                <a:solidFill>
                  <a:srgbClr val="002060"/>
                </a:solidFill>
              </a:rPr>
              <a:t>Bjoern</a:t>
            </a:r>
            <a:r>
              <a:rPr lang="de-DE" sz="6000" dirty="0">
                <a:solidFill>
                  <a:srgbClr val="002060"/>
                </a:solidFill>
              </a:rPr>
              <a:t> H. </a:t>
            </a:r>
            <a:r>
              <a:rPr lang="de-DE" sz="6000" dirty="0" err="1">
                <a:solidFill>
                  <a:srgbClr val="002060"/>
                </a:solidFill>
              </a:rPr>
              <a:t>Menze</a:t>
            </a:r>
            <a:endParaRPr lang="de-DE" sz="6000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941BB3-9268-924E-9534-CF4330A06B04}"/>
              </a:ext>
            </a:extLst>
          </p:cNvPr>
          <p:cNvSpPr/>
          <p:nvPr/>
        </p:nvSpPr>
        <p:spPr>
          <a:xfrm>
            <a:off x="454916" y="7311397"/>
            <a:ext cx="154583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4000" baseline="30000" dirty="0">
                <a:solidFill>
                  <a:srgbClr val="002060"/>
                </a:solidFill>
              </a:rPr>
              <a:t>1</a:t>
            </a:r>
            <a:r>
              <a:rPr lang="de-DE" sz="4000" dirty="0">
                <a:solidFill>
                  <a:srgbClr val="002060"/>
                </a:solidFill>
              </a:rPr>
              <a:t> Department </a:t>
            </a:r>
            <a:r>
              <a:rPr lang="de-DE" sz="4000" dirty="0" err="1">
                <a:solidFill>
                  <a:srgbClr val="002060"/>
                </a:solidFill>
              </a:rPr>
              <a:t>of</a:t>
            </a:r>
            <a:r>
              <a:rPr lang="de-DE" sz="4000" dirty="0">
                <a:solidFill>
                  <a:srgbClr val="002060"/>
                </a:solidFill>
              </a:rPr>
              <a:t> </a:t>
            </a:r>
            <a:r>
              <a:rPr lang="de-DE" sz="4000" dirty="0" err="1">
                <a:solidFill>
                  <a:srgbClr val="002060"/>
                </a:solidFill>
              </a:rPr>
              <a:t>Informatics</a:t>
            </a:r>
            <a:r>
              <a:rPr lang="de-DE" sz="4000" dirty="0">
                <a:solidFill>
                  <a:srgbClr val="002060"/>
                </a:solidFill>
              </a:rPr>
              <a:t>, Technische Universität München, Germany.</a:t>
            </a:r>
          </a:p>
          <a:p>
            <a:pPr algn="just"/>
            <a:r>
              <a:rPr lang="de-DE" sz="4000" baseline="30000" dirty="0">
                <a:solidFill>
                  <a:srgbClr val="002060"/>
                </a:solidFill>
              </a:rPr>
              <a:t>2</a:t>
            </a:r>
            <a:r>
              <a:rPr lang="de-DE" sz="4000" dirty="0">
                <a:solidFill>
                  <a:srgbClr val="002060"/>
                </a:solidFill>
              </a:rPr>
              <a:t> Department </a:t>
            </a:r>
            <a:r>
              <a:rPr lang="de-DE" sz="4000" dirty="0" err="1">
                <a:solidFill>
                  <a:srgbClr val="002060"/>
                </a:solidFill>
              </a:rPr>
              <a:t>of</a:t>
            </a:r>
            <a:r>
              <a:rPr lang="de-DE" sz="4000" dirty="0">
                <a:solidFill>
                  <a:srgbClr val="002060"/>
                </a:solidFill>
              </a:rPr>
              <a:t> </a:t>
            </a:r>
            <a:r>
              <a:rPr lang="de-DE" sz="4000" dirty="0" err="1">
                <a:solidFill>
                  <a:srgbClr val="002060"/>
                </a:solidFill>
              </a:rPr>
              <a:t>Radiotherapy</a:t>
            </a:r>
            <a:r>
              <a:rPr lang="de-DE" sz="4000" dirty="0">
                <a:solidFill>
                  <a:srgbClr val="002060"/>
                </a:solidFill>
              </a:rPr>
              <a:t>, Klinikum rechts der Isar, Germany </a:t>
            </a:r>
          </a:p>
        </p:txBody>
      </p:sp>
      <p:pic>
        <p:nvPicPr>
          <p:cNvPr id="13" name="Picture 12" descr="A picture containing clipart&#10;&#10;Description automatically generated">
            <a:extLst>
              <a:ext uri="{FF2B5EF4-FFF2-40B4-BE49-F238E27FC236}">
                <a16:creationId xmlns:a16="http://schemas.microsoft.com/office/drawing/2014/main" id="{2CB0A761-A84D-BA45-9838-23B2EAB549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406" t="12074" r="3156" b="11495"/>
          <a:stretch/>
        </p:blipFill>
        <p:spPr>
          <a:xfrm>
            <a:off x="23419370" y="40755198"/>
            <a:ext cx="3168610" cy="176479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CE847DB-5F77-E64C-9E34-8E8C956122C8}"/>
              </a:ext>
            </a:extLst>
          </p:cNvPr>
          <p:cNvSpPr txBox="1"/>
          <p:nvPr/>
        </p:nvSpPr>
        <p:spPr>
          <a:xfrm>
            <a:off x="12922390" y="8991805"/>
            <a:ext cx="44304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8000" b="1" dirty="0">
                <a:solidFill>
                  <a:srgbClr val="002060"/>
                </a:solidFill>
              </a:rPr>
              <a:t>Overview</a:t>
            </a:r>
            <a:endParaRPr lang="de-DE" sz="8000" b="1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341ACF-AC0F-1B4A-ABC4-5A4969245474}"/>
              </a:ext>
            </a:extLst>
          </p:cNvPr>
          <p:cNvSpPr txBox="1"/>
          <p:nvPr/>
        </p:nvSpPr>
        <p:spPr>
          <a:xfrm>
            <a:off x="13251574" y="15558271"/>
            <a:ext cx="377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8000" b="1" dirty="0">
                <a:solidFill>
                  <a:srgbClr val="002060"/>
                </a:solidFill>
              </a:rPr>
              <a:t>Method</a:t>
            </a:r>
            <a:endParaRPr lang="de-DE" sz="8000" b="1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12FD60-3546-B847-AE18-3FAAF2693ABB}"/>
              </a:ext>
            </a:extLst>
          </p:cNvPr>
          <p:cNvSpPr txBox="1"/>
          <p:nvPr/>
        </p:nvSpPr>
        <p:spPr>
          <a:xfrm>
            <a:off x="12922390" y="23384318"/>
            <a:ext cx="44304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8000" b="1" dirty="0">
                <a:solidFill>
                  <a:srgbClr val="002060"/>
                </a:solidFill>
              </a:rPr>
              <a:t>Results</a:t>
            </a:r>
            <a:endParaRPr lang="de-DE" sz="8000" b="1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07E55C-6F31-1E43-9802-E3852773CF9D}"/>
              </a:ext>
            </a:extLst>
          </p:cNvPr>
          <p:cNvSpPr txBox="1"/>
          <p:nvPr/>
        </p:nvSpPr>
        <p:spPr>
          <a:xfrm>
            <a:off x="12288200" y="31304453"/>
            <a:ext cx="5494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8000" b="1" dirty="0">
                <a:solidFill>
                  <a:srgbClr val="002060"/>
                </a:solidFill>
              </a:rPr>
              <a:t>Conclusion</a:t>
            </a:r>
            <a:endParaRPr lang="de-DE" sz="8000" b="1" dirty="0">
              <a:solidFill>
                <a:srgbClr val="00206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9C351E-992D-404A-A0CD-BA67DE238AD5}"/>
              </a:ext>
            </a:extLst>
          </p:cNvPr>
          <p:cNvSpPr txBox="1"/>
          <p:nvPr/>
        </p:nvSpPr>
        <p:spPr>
          <a:xfrm>
            <a:off x="12412898" y="36687464"/>
            <a:ext cx="54229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8000" b="1" dirty="0">
                <a:solidFill>
                  <a:srgbClr val="002060"/>
                </a:solidFill>
              </a:rPr>
              <a:t>References</a:t>
            </a:r>
            <a:endParaRPr lang="de-DE" sz="8000" b="1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C36577-5008-3C4D-B036-6DD79C818B20}"/>
              </a:ext>
            </a:extLst>
          </p:cNvPr>
          <p:cNvSpPr txBox="1"/>
          <p:nvPr/>
        </p:nvSpPr>
        <p:spPr>
          <a:xfrm>
            <a:off x="26717302" y="40129491"/>
            <a:ext cx="389767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366BD"/>
                </a:solidFill>
              </a:rPr>
              <a:t>               </a:t>
            </a:r>
            <a:r>
              <a:rPr lang="de-DE" sz="11000" b="1" dirty="0">
                <a:solidFill>
                  <a:srgbClr val="0366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MSB</a:t>
            </a:r>
            <a:endParaRPr lang="de-DE" sz="11000" b="1" dirty="0">
              <a:solidFill>
                <a:srgbClr val="0366BD"/>
              </a:solidFill>
            </a:endParaRPr>
          </a:p>
          <a:p>
            <a:endParaRPr lang="de-DE" sz="4000" dirty="0">
              <a:solidFill>
                <a:srgbClr val="0366BD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CB052C-2D4F-EA4B-9BF5-D48DC76A86BF}"/>
              </a:ext>
            </a:extLst>
          </p:cNvPr>
          <p:cNvSpPr txBox="1"/>
          <p:nvPr/>
        </p:nvSpPr>
        <p:spPr>
          <a:xfrm>
            <a:off x="12547221" y="11395196"/>
            <a:ext cx="4476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sz="4000" dirty="0" err="1"/>
              <a:t>Your</a:t>
            </a:r>
            <a:r>
              <a:rPr lang="de-DE" sz="4000" dirty="0"/>
              <a:t> </a:t>
            </a:r>
            <a:r>
              <a:rPr lang="de-DE" sz="4000" dirty="0" err="1"/>
              <a:t>text</a:t>
            </a:r>
            <a:r>
              <a:rPr lang="de-DE" sz="4000" dirty="0"/>
              <a:t> </a:t>
            </a:r>
            <a:r>
              <a:rPr lang="de-DE" sz="4000" dirty="0" err="1"/>
              <a:t>goes</a:t>
            </a:r>
            <a:r>
              <a:rPr lang="de-DE" sz="4000" dirty="0"/>
              <a:t> </a:t>
            </a:r>
            <a:r>
              <a:rPr lang="de-DE" sz="4000" dirty="0" err="1"/>
              <a:t>here</a:t>
            </a:r>
            <a:endParaRPr lang="de-DE" sz="40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1E8F5A7-593F-C449-9BF6-4FE82B66C954}"/>
              </a:ext>
            </a:extLst>
          </p:cNvPr>
          <p:cNvCxnSpPr>
            <a:cxnSpLocks/>
          </p:cNvCxnSpPr>
          <p:nvPr/>
        </p:nvCxnSpPr>
        <p:spPr>
          <a:xfrm>
            <a:off x="6861308" y="10349111"/>
            <a:ext cx="16552596" cy="0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D86E01F-D6EE-294E-82E6-75EA4451D28C}"/>
              </a:ext>
            </a:extLst>
          </p:cNvPr>
          <p:cNvCxnSpPr>
            <a:cxnSpLocks/>
          </p:cNvCxnSpPr>
          <p:nvPr/>
        </p:nvCxnSpPr>
        <p:spPr>
          <a:xfrm>
            <a:off x="6861308" y="16900278"/>
            <a:ext cx="16552596" cy="0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E9059923-4A01-F24C-AF6B-2DB7D17CDB95}"/>
              </a:ext>
            </a:extLst>
          </p:cNvPr>
          <p:cNvSpPr txBox="1"/>
          <p:nvPr/>
        </p:nvSpPr>
        <p:spPr>
          <a:xfrm>
            <a:off x="13834310" y="10704596"/>
            <a:ext cx="18433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err="1">
                <a:solidFill>
                  <a:srgbClr val="0366BD"/>
                </a:solidFill>
              </a:rPr>
              <a:t>Subtitle</a:t>
            </a:r>
            <a:endParaRPr lang="de-DE" sz="4000" b="1" dirty="0">
              <a:solidFill>
                <a:srgbClr val="0366BD"/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CF47E3E-1F7A-1944-9759-C29897B9FCA5}"/>
              </a:ext>
            </a:extLst>
          </p:cNvPr>
          <p:cNvCxnSpPr>
            <a:cxnSpLocks/>
          </p:cNvCxnSpPr>
          <p:nvPr/>
        </p:nvCxnSpPr>
        <p:spPr>
          <a:xfrm>
            <a:off x="6861308" y="24740056"/>
            <a:ext cx="16552596" cy="0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E59DF2C-EF73-5F43-A23B-90C30D2FB90E}"/>
              </a:ext>
            </a:extLst>
          </p:cNvPr>
          <p:cNvCxnSpPr>
            <a:cxnSpLocks/>
          </p:cNvCxnSpPr>
          <p:nvPr/>
        </p:nvCxnSpPr>
        <p:spPr>
          <a:xfrm>
            <a:off x="10321638" y="32627892"/>
            <a:ext cx="8436589" cy="0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58397EFA-4B90-4145-AE88-E19942E505A5}"/>
              </a:ext>
            </a:extLst>
          </p:cNvPr>
          <p:cNvCxnSpPr>
            <a:cxnSpLocks/>
          </p:cNvCxnSpPr>
          <p:nvPr/>
        </p:nvCxnSpPr>
        <p:spPr>
          <a:xfrm>
            <a:off x="10446336" y="38009030"/>
            <a:ext cx="8436589" cy="0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5AF860E1-3377-B64F-9A49-96A8F90BAD90}"/>
              </a:ext>
            </a:extLst>
          </p:cNvPr>
          <p:cNvSpPr txBox="1"/>
          <p:nvPr/>
        </p:nvSpPr>
        <p:spPr>
          <a:xfrm>
            <a:off x="7504218" y="38099080"/>
            <a:ext cx="19863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/>
              <a:t>[1] References</a:t>
            </a:r>
            <a:endParaRPr lang="en" sz="3000" dirty="0"/>
          </a:p>
        </p:txBody>
      </p:sp>
    </p:spTree>
    <p:extLst>
      <p:ext uri="{BB962C8B-B14F-4D97-AF65-F5344CB8AC3E}">
        <p14:creationId xmlns:p14="http://schemas.microsoft.com/office/powerpoint/2010/main" val="2960653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5597</TotalTime>
  <Words>61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ga42nix</dc:creator>
  <cp:lastModifiedBy>fercho</cp:lastModifiedBy>
  <cp:revision>20</cp:revision>
  <cp:lastPrinted>2019-06-27T14:10:19Z</cp:lastPrinted>
  <dcterms:created xsi:type="dcterms:W3CDTF">2019-06-27T11:26:40Z</dcterms:created>
  <dcterms:modified xsi:type="dcterms:W3CDTF">2020-01-06T17:48:27Z</dcterms:modified>
</cp:coreProperties>
</file>