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59" r:id="rId4"/>
    <p:sldId id="260" r:id="rId5"/>
    <p:sldId id="258" r:id="rId6"/>
    <p:sldId id="262" r:id="rId7"/>
    <p:sldId id="263" r:id="rId8"/>
    <p:sldId id="264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776"/>
    <a:srgbClr val="4D9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6937D-10D5-9A4E-8AE5-3BD40A349CB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F51CD-B87E-504E-9940-0A8EC0898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560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FCC8-D1FC-D145-A009-25D2FF8D2EB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46913-DBF3-5540-BABC-D9F21B35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6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7" name="Picture 51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358775" y="1827213"/>
            <a:ext cx="8424863" cy="12954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8775" y="1143000"/>
            <a:ext cx="8424863" cy="68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Computer Aided Medical Procedures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8070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6324600"/>
            <a:ext cx="32766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0C239D90-B595-5D48-BAA1-D0EA0BEDDE62}" type="datetime4">
              <a:rPr lang="en-US" smtClean="0"/>
              <a:t>May 6, 2015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10668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6324600"/>
            <a:ext cx="3759628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28875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914400"/>
            <a:ext cx="2105025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914400"/>
            <a:ext cx="6167438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6324600"/>
            <a:ext cx="32766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BE0853B1-6B83-8641-967E-5D815622BD85}" type="datetime4">
              <a:rPr lang="en-US" smtClean="0"/>
              <a:t>May 6, 2015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10668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6324600"/>
            <a:ext cx="3759628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1153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76800" y="6324600"/>
            <a:ext cx="32766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A7BDDEFD-4FCF-7348-AEF1-A537DD785750}" type="datetime4">
              <a:rPr lang="en-US" smtClean="0"/>
              <a:t>May 6, 2015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6324600"/>
            <a:ext cx="3759628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10668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29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5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358775" y="1143000"/>
            <a:ext cx="8424863" cy="68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Computer Aided Medical Procedures</a:t>
            </a:r>
            <a:endParaRPr lang="de-DE" noProof="0" dirty="0" smtClean="0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358775" y="1828800"/>
            <a:ext cx="8424863" cy="12954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8381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828800"/>
            <a:ext cx="4135438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41370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6324600"/>
            <a:ext cx="32766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42B6532A-7E98-454E-948A-0401BD295DE6}" type="datetime4">
              <a:rPr lang="en-US" smtClean="0"/>
              <a:t>May 6, 2015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10668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6324600"/>
            <a:ext cx="3759628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366523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6324600"/>
            <a:ext cx="32766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5D852E79-32C9-6248-B23F-9F291A86DBFF}" type="datetime4">
              <a:rPr lang="en-US" smtClean="0"/>
              <a:t>May 6, 2015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077200" y="6324600"/>
            <a:ext cx="10668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1117172" y="6324600"/>
            <a:ext cx="3759628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5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6324600"/>
            <a:ext cx="32766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79DECB52-E1A5-D648-8B52-D41A27A3687C}" type="datetime4">
              <a:rPr lang="en-US" smtClean="0"/>
              <a:t>May 6,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10668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6324600"/>
            <a:ext cx="3759628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354950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6324600"/>
            <a:ext cx="32766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C23862A7-D8FE-8B40-8B6F-7B9DEB3BEAA4}" type="datetime4">
              <a:rPr lang="en-US" smtClean="0"/>
              <a:t>May 6, 2015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10668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6324600"/>
            <a:ext cx="3759628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43937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6324600"/>
            <a:ext cx="32766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B2AF2977-0DCA-594A-82AD-9177AB332C8C}" type="datetime4">
              <a:rPr lang="en-US" smtClean="0"/>
              <a:t>May 6, 2015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10668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6324600"/>
            <a:ext cx="3759628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166952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6324600"/>
            <a:ext cx="32766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6E09D0C5-C17A-964D-9CE3-5C11F12B2415}" type="datetime4">
              <a:rPr lang="en-US" smtClean="0"/>
              <a:t>May 6, 2015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10668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6324600"/>
            <a:ext cx="3759628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2194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28600"/>
            <a:ext cx="8404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066800"/>
            <a:ext cx="84248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76800" y="6324600"/>
            <a:ext cx="32766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2F01D37D-DDD0-5C47-9B59-90FAD879C2F1}" type="datetime4">
              <a:rPr lang="en-US" smtClean="0"/>
              <a:t>May 6, 2015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10668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6324600"/>
            <a:ext cx="3759628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33333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333333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333333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333333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5230" y="1827213"/>
            <a:ext cx="6618408" cy="1295400"/>
          </a:xfrm>
        </p:spPr>
        <p:txBody>
          <a:bodyPr/>
          <a:lstStyle/>
          <a:p>
            <a:r>
              <a:rPr lang="en-US" b="0" dirty="0"/>
              <a:t>Reducing the </a:t>
            </a:r>
            <a:r>
              <a:rPr lang="en-US" b="0" dirty="0" smtClean="0"/>
              <a:t>orthopedic </a:t>
            </a:r>
            <a:r>
              <a:rPr lang="en-US" b="0" dirty="0"/>
              <a:t>risk of cycling with a vision-based </a:t>
            </a:r>
            <a:r>
              <a:rPr lang="en-US" b="0" dirty="0" smtClean="0"/>
              <a:t>scanner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5230" y="738054"/>
            <a:ext cx="8424863" cy="685800"/>
          </a:xfrm>
        </p:spPr>
        <p:txBody>
          <a:bodyPr/>
          <a:lstStyle/>
          <a:p>
            <a:r>
              <a:rPr lang="en-US" dirty="0">
                <a:solidFill>
                  <a:srgbClr val="4D92CE"/>
                </a:solidFill>
              </a:rPr>
              <a:t>Project Management and software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5230" y="2891453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92CE"/>
                </a:solidFill>
              </a:rPr>
              <a:t>Project Requirements Presentation</a:t>
            </a:r>
            <a:endParaRPr lang="en-US" dirty="0">
              <a:solidFill>
                <a:srgbClr val="4D92C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230" y="352597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Mahdi Saleh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2" y="5796232"/>
            <a:ext cx="782053" cy="7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1" y="4978688"/>
            <a:ext cx="2163844" cy="1784614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May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Computer Aided Medical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4597" y="979405"/>
            <a:ext cx="59133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Bicycle fit is essential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</a:t>
            </a:r>
            <a:r>
              <a:rPr lang="en-US" dirty="0" smtClean="0"/>
              <a:t>Comfort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Safety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Injury prevention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Peak performance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latin typeface="AdvP7B6C"/>
              </a:rPr>
              <a:t>Overuse </a:t>
            </a:r>
            <a:r>
              <a:rPr lang="en-US" b="1" dirty="0">
                <a:latin typeface="AdvP7B6C"/>
              </a:rPr>
              <a:t>injuries </a:t>
            </a:r>
            <a:r>
              <a:rPr lang="en-US" b="1" dirty="0" smtClean="0">
                <a:latin typeface="AdvP7B6C"/>
              </a:rPr>
              <a:t>develop over time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dvP7B6C"/>
              </a:rPr>
              <a:t>	</a:t>
            </a:r>
            <a:r>
              <a:rPr lang="en-US" dirty="0" smtClean="0">
                <a:latin typeface="AdvP7B6C"/>
              </a:rPr>
              <a:t>Average </a:t>
            </a:r>
            <a:r>
              <a:rPr lang="en-US" dirty="0">
                <a:latin typeface="AdvP7B6C"/>
              </a:rPr>
              <a:t>of 80 revolutions per </a:t>
            </a:r>
            <a:r>
              <a:rPr lang="en-US" dirty="0" smtClean="0">
                <a:latin typeface="AdvP7B6C"/>
              </a:rPr>
              <a:t>minute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dvP7B6C"/>
              </a:rPr>
              <a:t>	</a:t>
            </a:r>
            <a:r>
              <a:rPr lang="en-US" dirty="0">
                <a:latin typeface="AdvP7B6C"/>
              </a:rPr>
              <a:t>5400 revolutions during an </a:t>
            </a:r>
            <a:r>
              <a:rPr lang="en-US" dirty="0" smtClean="0">
                <a:latin typeface="AdvP7B6C"/>
              </a:rPr>
              <a:t>hour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dvP7B6C"/>
              </a:rPr>
              <a:t>	</a:t>
            </a:r>
            <a:r>
              <a:rPr lang="en-US" dirty="0">
                <a:latin typeface="AdvP7B6C"/>
              </a:rPr>
              <a:t>81,000 revolutions in the span of 1 week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</a:t>
            </a:r>
          </a:p>
          <a:p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1509410"/>
            <a:ext cx="312544" cy="315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3" y="1074488"/>
            <a:ext cx="283913" cy="347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1913947"/>
            <a:ext cx="312544" cy="315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2354459"/>
            <a:ext cx="312544" cy="315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2769093"/>
            <a:ext cx="312544" cy="3150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3677992"/>
            <a:ext cx="312544" cy="3150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3" y="3243070"/>
            <a:ext cx="283913" cy="3470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4082529"/>
            <a:ext cx="312544" cy="3150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4523041"/>
            <a:ext cx="312544" cy="3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1" y="1561382"/>
            <a:ext cx="7971211" cy="332260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1" y="4978688"/>
            <a:ext cx="2163844" cy="1784614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May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Computer Aided Medical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1" y="4978688"/>
            <a:ext cx="2163844" cy="1784614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May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Computer Aided Medical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1" y="2185357"/>
            <a:ext cx="8763000" cy="194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57" y="917085"/>
            <a:ext cx="5717203" cy="540466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1" y="4978687"/>
            <a:ext cx="2163845" cy="1784615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May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Computer Aided Medical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1" y="4978687"/>
            <a:ext cx="2163845" cy="1784615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May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Computer Aided Medical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4597" y="1081824"/>
            <a:ext cx="591335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Project Management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	</a:t>
            </a:r>
            <a:r>
              <a:rPr lang="en-US" dirty="0" smtClean="0"/>
              <a:t>Tom’s Planner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Design and Implementation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</a:t>
            </a:r>
            <a:r>
              <a:rPr lang="en-US" dirty="0" err="1" smtClean="0"/>
              <a:t>Qt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dirty="0" err="1" smtClean="0"/>
              <a:t>Matlab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	CUDA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dvP7B6C"/>
              </a:rPr>
              <a:t>Controling</a:t>
            </a:r>
            <a:endParaRPr lang="en-US" b="1" dirty="0" smtClean="0">
              <a:latin typeface="AdvP7B6C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dvP7B6C"/>
              </a:rPr>
              <a:t>	</a:t>
            </a:r>
            <a:r>
              <a:rPr lang="en-US" dirty="0" err="1" smtClean="0">
                <a:latin typeface="AdvP7B6C"/>
              </a:rPr>
              <a:t>SmartSVN</a:t>
            </a:r>
            <a:endParaRPr lang="en-US" dirty="0" smtClean="0">
              <a:latin typeface="AdvP7B6C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dvP7B6C"/>
              </a:rPr>
              <a:t>	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2416652"/>
            <a:ext cx="312544" cy="315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3" y="1981730"/>
            <a:ext cx="283913" cy="3470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2821189"/>
            <a:ext cx="312544" cy="3150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3261701"/>
            <a:ext cx="312544" cy="3150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00" y="4077609"/>
            <a:ext cx="312544" cy="3150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5" y="3642687"/>
            <a:ext cx="283913" cy="347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1633195"/>
            <a:ext cx="312544" cy="3150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3" y="1215525"/>
            <a:ext cx="283913" cy="347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34" y="733775"/>
            <a:ext cx="4172551" cy="48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1" y="4978687"/>
            <a:ext cx="2163845" cy="1784615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and important notes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May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Computer Aided Medical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4597" y="1081824"/>
            <a:ext cx="591335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Pose estimation robustness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	</a:t>
            </a:r>
            <a:r>
              <a:rPr lang="en-US" dirty="0" smtClean="0"/>
              <a:t>Training data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Using better algorithms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	</a:t>
            </a:r>
            <a:r>
              <a:rPr lang="en-US" dirty="0" smtClean="0"/>
              <a:t>DNN consideration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Using multiple frames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Fitting Considerations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</a:t>
            </a:r>
            <a:r>
              <a:rPr lang="en-US" dirty="0" smtClean="0"/>
              <a:t>Tables, Formulas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Constraints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Gender, age consideration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dvP7B6C"/>
              </a:rPr>
              <a:t>	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3" y="2042255"/>
            <a:ext cx="312544" cy="315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3" y="2457101"/>
            <a:ext cx="312544" cy="3150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3" y="2872734"/>
            <a:ext cx="312544" cy="3150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3" y="3801561"/>
            <a:ext cx="312544" cy="3150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5" y="3349395"/>
            <a:ext cx="283913" cy="347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3" y="1633195"/>
            <a:ext cx="312544" cy="3150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3" y="1215525"/>
            <a:ext cx="283913" cy="3470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3" y="4213506"/>
            <a:ext cx="312544" cy="3150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3" y="4629139"/>
            <a:ext cx="312544" cy="3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1" y="4978687"/>
            <a:ext cx="2163845" cy="1784615"/>
          </a:xfr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May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Computer Aided Medical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27342" y="2833325"/>
            <a:ext cx="2049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Thank you!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/>
              <a:t>	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09" y="2900090"/>
            <a:ext cx="521833" cy="6377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33" y="2902474"/>
            <a:ext cx="521833" cy="6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7c3c2fa261a34cdfeda46bf9e66a538c53"/>
</p:tagLst>
</file>

<file path=ppt/theme/theme1.xml><?xml version="1.0" encoding="utf-8"?>
<a:theme xmlns:a="http://schemas.openxmlformats.org/drawingml/2006/main" name="camp-tum-jhu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UM Neue Helvetica 55 Regular"/>
        <a:ea typeface=""/>
        <a:cs typeface=""/>
      </a:majorFont>
      <a:minorFont>
        <a:latin typeface="TUM Neue Helvetica 55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4-04-21_2_TUM_JHU_template.potx" id="{A844F364-FC86-4F6B-B063-4CB3193CFD33}" vid="{02C20712-33D1-4C90-BE68-BFEAC6B84A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camp-tum-jhu-slides</Template>
  <TotalTime>386</TotalTime>
  <Words>96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AdvP7B6C</vt:lpstr>
      <vt:lpstr>Calibri</vt:lpstr>
      <vt:lpstr>TUM Neue Helvetica 55 Regular</vt:lpstr>
      <vt:lpstr>camp-tum-jhu</vt:lpstr>
      <vt:lpstr>Reducing the orthopedic risk of cycling with a vision-based scanner</vt:lpstr>
      <vt:lpstr>Problem Statement</vt:lpstr>
      <vt:lpstr>Gantt Chart</vt:lpstr>
      <vt:lpstr>Gantt Chart</vt:lpstr>
      <vt:lpstr>Use case Diagram</vt:lpstr>
      <vt:lpstr>Software Requirements</vt:lpstr>
      <vt:lpstr>Considerations and important notes</vt:lpstr>
      <vt:lpstr>PowerPoint Presentation</vt:lpstr>
    </vt:vector>
  </TitlesOfParts>
  <Company>TUM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the orthopedic risk of cycling with a vision-based scanner</dc:title>
  <dc:creator>Mahdi Saleh</dc:creator>
  <cp:lastModifiedBy>Mahdi Saleh</cp:lastModifiedBy>
  <cp:revision>20</cp:revision>
  <dcterms:created xsi:type="dcterms:W3CDTF">2015-05-05T18:10:43Z</dcterms:created>
  <dcterms:modified xsi:type="dcterms:W3CDTF">2015-05-06T07:29:11Z</dcterms:modified>
</cp:coreProperties>
</file>